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55" r:id="rId3"/>
    <p:sldId id="363" r:id="rId5"/>
    <p:sldId id="394" r:id="rId6"/>
    <p:sldId id="396" r:id="rId7"/>
    <p:sldId id="397" r:id="rId8"/>
    <p:sldId id="365" r:id="rId9"/>
  </p:sldIdLst>
  <p:sldSz cx="12192000" cy="6858000"/>
  <p:notesSz cx="6858000" cy="9144000"/>
  <p:embeddedFontLst>
    <p:embeddedFont>
      <p:font typeface="微软雅黑" panose="020B0503020204020204" pitchFamily="34" charset="-122"/>
      <p:regular r:id="rId13"/>
    </p:embeddedFont>
    <p:embeddedFont>
      <p:font typeface="微软雅黑 Light" panose="020B0502040204020203" charset="-122"/>
      <p:regular r:id="rId14"/>
    </p:embeddedFont>
    <p:embeddedFont>
      <p:font typeface="等线" panose="02010600030101010101" charset="-122"/>
      <p:regular r:id="rId15"/>
    </p:embeddedFont>
    <p:embeddedFont>
      <p:font typeface="Impact" panose="020B0806030902050204" pitchFamily="34" charset="0"/>
      <p:regular r:id="rId16"/>
    </p:embeddedFont>
    <p:embeddedFont>
      <p:font typeface="Arial Black" panose="020B0A04020102020204" pitchFamily="34" charset="0"/>
      <p:bold r:id="rId17"/>
    </p:embeddedFont>
    <p:embeddedFont>
      <p:font typeface="等线 Light" panose="02010600030101010101" charset="-122"/>
      <p:regular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59D"/>
    <a:srgbClr val="389E9C"/>
    <a:srgbClr val="68CE9E"/>
    <a:srgbClr val="6DA6D9"/>
    <a:srgbClr val="7AFAF4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50" y="534"/>
      </p:cViewPr>
      <p:guideLst>
        <p:guide orient="horz" pos="2212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75.xml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441E3-EB3D-4AFB-9E4F-686E96DF70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A6DFB-88D1-47D0-9314-F903789CA6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2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C43DD4-99D3-4ED1-9E8F-C1AAC2415D3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C31D9B-7920-4ECB-B73B-DB2C56C771A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8CD0-5362-4B79-B778-2C07293546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1ED-7F99-4406-8174-01193DED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8CD0-5362-4B79-B778-2C07293546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1ED-7F99-4406-8174-01193DED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8CD0-5362-4B79-B778-2C07293546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1ED-7F99-4406-8174-01193DED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68745CF-BF7D-4665-8374-23884E40A6F4}" type="datetime1">
              <a:rPr lang="en-US" altLang="zh-CN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51C4F84-A96A-478D-8709-9F41586F6DC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8CD0-5362-4B79-B778-2C07293546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1ED-7F99-4406-8174-01193DED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8CD0-5362-4B79-B778-2C07293546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1ED-7F99-4406-8174-01193DED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8CD0-5362-4B79-B778-2C07293546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1ED-7F99-4406-8174-01193DED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8CD0-5362-4B79-B778-2C07293546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1ED-7F99-4406-8174-01193DED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8CD0-5362-4B79-B778-2C07293546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1ED-7F99-4406-8174-01193DED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8CD0-5362-4B79-B778-2C07293546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1ED-7F99-4406-8174-01193DED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8CD0-5362-4B79-B778-2C07293546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1ED-7F99-4406-8174-01193DED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8CD0-5362-4B79-B778-2C07293546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91ED-7F99-4406-8174-01193DED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38CD0-5362-4B79-B778-2C07293546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91ED-7F99-4406-8174-01193DEDF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11.png"/><Relationship Id="rId27" Type="http://schemas.openxmlformats.org/officeDocument/2006/relationships/image" Target="../media/image10.png"/><Relationship Id="rId26" Type="http://schemas.openxmlformats.org/officeDocument/2006/relationships/tags" Target="../tags/tag21.xml"/><Relationship Id="rId25" Type="http://schemas.openxmlformats.org/officeDocument/2006/relationships/image" Target="../media/image9.png"/><Relationship Id="rId24" Type="http://schemas.openxmlformats.org/officeDocument/2006/relationships/tags" Target="../tags/tag20.xml"/><Relationship Id="rId23" Type="http://schemas.openxmlformats.org/officeDocument/2006/relationships/tags" Target="../tags/tag19.xml"/><Relationship Id="rId22" Type="http://schemas.openxmlformats.org/officeDocument/2006/relationships/image" Target="../media/image8.png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image" Target="../media/image7.png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image" Target="../media/image1.png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6" Type="http://schemas.openxmlformats.org/officeDocument/2006/relationships/slideLayout" Target="../slideLayouts/slideLayout2.xml"/><Relationship Id="rId35" Type="http://schemas.openxmlformats.org/officeDocument/2006/relationships/image" Target="../media/image10.png"/><Relationship Id="rId34" Type="http://schemas.openxmlformats.org/officeDocument/2006/relationships/tags" Target="../tags/tag49.xml"/><Relationship Id="rId33" Type="http://schemas.openxmlformats.org/officeDocument/2006/relationships/tags" Target="../tags/tag48.xml"/><Relationship Id="rId32" Type="http://schemas.openxmlformats.org/officeDocument/2006/relationships/tags" Target="../tags/tag47.xml"/><Relationship Id="rId31" Type="http://schemas.openxmlformats.org/officeDocument/2006/relationships/tags" Target="../tags/tag46.xml"/><Relationship Id="rId30" Type="http://schemas.openxmlformats.org/officeDocument/2006/relationships/image" Target="../media/image13.png"/><Relationship Id="rId3" Type="http://schemas.openxmlformats.org/officeDocument/2006/relationships/tags" Target="../tags/tag23.xml"/><Relationship Id="rId29" Type="http://schemas.openxmlformats.org/officeDocument/2006/relationships/image" Target="../media/image12.png"/><Relationship Id="rId28" Type="http://schemas.openxmlformats.org/officeDocument/2006/relationships/tags" Target="../tags/tag45.xml"/><Relationship Id="rId27" Type="http://schemas.openxmlformats.org/officeDocument/2006/relationships/tags" Target="../tags/tag44.xml"/><Relationship Id="rId26" Type="http://schemas.openxmlformats.org/officeDocument/2006/relationships/tags" Target="../tags/tag43.xml"/><Relationship Id="rId25" Type="http://schemas.openxmlformats.org/officeDocument/2006/relationships/tags" Target="../tags/tag42.xml"/><Relationship Id="rId24" Type="http://schemas.openxmlformats.org/officeDocument/2006/relationships/tags" Target="../tags/tag41.xml"/><Relationship Id="rId23" Type="http://schemas.openxmlformats.org/officeDocument/2006/relationships/tags" Target="../tags/tag40.xml"/><Relationship Id="rId22" Type="http://schemas.openxmlformats.org/officeDocument/2006/relationships/image" Target="../media/image8.png"/><Relationship Id="rId21" Type="http://schemas.openxmlformats.org/officeDocument/2006/relationships/tags" Target="../tags/tag39.xml"/><Relationship Id="rId20" Type="http://schemas.openxmlformats.org/officeDocument/2006/relationships/tags" Target="../tags/tag38.xml"/><Relationship Id="rId2" Type="http://schemas.openxmlformats.org/officeDocument/2006/relationships/tags" Target="../tags/tag22.xml"/><Relationship Id="rId19" Type="http://schemas.openxmlformats.org/officeDocument/2006/relationships/image" Target="../media/image7.png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3" Type="http://schemas.openxmlformats.org/officeDocument/2006/relationships/slideLayout" Target="../slideLayouts/slideLayout2.xml"/><Relationship Id="rId32" Type="http://schemas.openxmlformats.org/officeDocument/2006/relationships/image" Target="../media/image17.png"/><Relationship Id="rId31" Type="http://schemas.openxmlformats.org/officeDocument/2006/relationships/image" Target="../media/image10.png"/><Relationship Id="rId30" Type="http://schemas.openxmlformats.org/officeDocument/2006/relationships/tags" Target="../tags/tag74.xml"/><Relationship Id="rId3" Type="http://schemas.openxmlformats.org/officeDocument/2006/relationships/tags" Target="../tags/tag51.xml"/><Relationship Id="rId29" Type="http://schemas.openxmlformats.org/officeDocument/2006/relationships/tags" Target="../tags/tag73.xml"/><Relationship Id="rId28" Type="http://schemas.openxmlformats.org/officeDocument/2006/relationships/tags" Target="../tags/tag72.xml"/><Relationship Id="rId27" Type="http://schemas.openxmlformats.org/officeDocument/2006/relationships/tags" Target="../tags/tag71.xml"/><Relationship Id="rId26" Type="http://schemas.openxmlformats.org/officeDocument/2006/relationships/tags" Target="../tags/tag70.xml"/><Relationship Id="rId25" Type="http://schemas.openxmlformats.org/officeDocument/2006/relationships/tags" Target="../tags/tag69.xml"/><Relationship Id="rId24" Type="http://schemas.openxmlformats.org/officeDocument/2006/relationships/tags" Target="../tags/tag68.xml"/><Relationship Id="rId23" Type="http://schemas.openxmlformats.org/officeDocument/2006/relationships/tags" Target="../tags/tag67.xml"/><Relationship Id="rId22" Type="http://schemas.openxmlformats.org/officeDocument/2006/relationships/tags" Target="../tags/tag66.xml"/><Relationship Id="rId21" Type="http://schemas.openxmlformats.org/officeDocument/2006/relationships/image" Target="../media/image16.png"/><Relationship Id="rId20" Type="http://schemas.openxmlformats.org/officeDocument/2006/relationships/tags" Target="../tags/tag65.xml"/><Relationship Id="rId2" Type="http://schemas.openxmlformats.org/officeDocument/2006/relationships/tags" Target="../tags/tag50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image" Target="../media/image15.png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image" Target="../media/image14.png"/><Relationship Id="rId11" Type="http://schemas.openxmlformats.org/officeDocument/2006/relationships/image" Target="../media/image1.png"/><Relationship Id="rId10" Type="http://schemas.openxmlformats.org/officeDocument/2006/relationships/tags" Target="../tags/tag58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389E9C"/>
            </a:gs>
            <a:gs pos="98148">
              <a:srgbClr val="68CE9E"/>
            </a:gs>
            <a:gs pos="59000">
              <a:srgbClr val="50B59D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290380" y="4169156"/>
            <a:ext cx="4619038" cy="290195"/>
          </a:xfrm>
          <a:prstGeom prst="rect">
            <a:avLst/>
          </a:prstGeom>
          <a:noFill/>
        </p:spPr>
        <p:txBody>
          <a:bodyPr wrap="square" lIns="45719" tIns="22859" rIns="45719" bIns="22859" rtlCol="0">
            <a:spAutoFit/>
          </a:bodyPr>
          <a:lstStyle/>
          <a:p>
            <a:pPr lvl="0" algn="ctr">
              <a:defRPr/>
            </a:pPr>
            <a:r>
              <a:rPr lang="zh-CN" altLang="en-US" sz="1600" dirty="0">
                <a:solidFill>
                  <a:prstClr val="white"/>
                </a:solidFill>
                <a:latin typeface="汉仪旗黑-35S" panose="00020600040101010101" pitchFamily="18" charset="-122"/>
                <a:ea typeface="汉仪旗黑-35S" panose="00020600040101010101" pitchFamily="18" charset="-122"/>
              </a:rPr>
              <a:t>技术支持微信</a:t>
            </a:r>
            <a:r>
              <a:rPr lang="en-US" altLang="zh-CN" sz="1600" dirty="0">
                <a:solidFill>
                  <a:prstClr val="white"/>
                </a:solidFill>
                <a:latin typeface="汉仪旗黑-35S" panose="00020600040101010101" pitchFamily="18" charset="-122"/>
                <a:ea typeface="汉仪旗黑-35S" panose="00020600040101010101" pitchFamily="18" charset="-122"/>
              </a:rPr>
              <a:t>QQ</a:t>
            </a:r>
            <a:r>
              <a:rPr lang="zh-CN" altLang="en-US" sz="1600" dirty="0">
                <a:solidFill>
                  <a:prstClr val="white"/>
                </a:solidFill>
                <a:latin typeface="汉仪旗黑-35S" panose="00020600040101010101" pitchFamily="18" charset="-122"/>
                <a:ea typeface="汉仪旗黑-35S" panose="00020600040101010101" pitchFamily="18" charset="-122"/>
              </a:rPr>
              <a:t>同号</a:t>
            </a:r>
            <a:r>
              <a:rPr lang="en-US" altLang="zh-CN" sz="1600" dirty="0">
                <a:solidFill>
                  <a:prstClr val="white"/>
                </a:solidFill>
                <a:latin typeface="汉仪旗黑-35S" panose="00020600040101010101" pitchFamily="18" charset="-122"/>
                <a:ea typeface="汉仪旗黑-35S" panose="00020600040101010101" pitchFamily="18" charset="-122"/>
              </a:rPr>
              <a:t>184513</a:t>
            </a:r>
            <a:endParaRPr lang="en-US" altLang="zh-CN" sz="1600" dirty="0">
              <a:solidFill>
                <a:prstClr val="white"/>
              </a:solidFill>
              <a:latin typeface="汉仪旗黑-35S" panose="00020600040101010101" pitchFamily="18" charset="-122"/>
              <a:ea typeface="汉仪旗黑-35S" panose="00020600040101010101" pitchFamily="18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290380" y="3348502"/>
            <a:ext cx="4745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6474945" y="3476594"/>
            <a:ext cx="4544807" cy="525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349A9C"/>
              </a:solidFill>
              <a:effectLst/>
              <a:uLnTx/>
              <a:uFillTx/>
              <a:latin typeface="Avenir"/>
              <a:ea typeface="汉仪旗黑-35S" panose="00020600040101010101" pitchFamily="18" charset="-122"/>
              <a:cs typeface="+mn-cs"/>
            </a:endParaRPr>
          </a:p>
        </p:txBody>
      </p:sp>
      <p:sp>
        <p:nvSpPr>
          <p:cNvPr id="3133" name="文本框 65"/>
          <p:cNvSpPr>
            <a:spLocks noChangeArrowheads="1"/>
          </p:cNvSpPr>
          <p:nvPr/>
        </p:nvSpPr>
        <p:spPr bwMode="auto">
          <a:xfrm>
            <a:off x="6368691" y="3467620"/>
            <a:ext cx="474406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19" tIns="22859" rIns="45719" bIns="22859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srgbClr val="68CB9D"/>
                </a:solidFill>
                <a:latin typeface="汉仪旗黑-35S" panose="00020600040101010101" pitchFamily="18" charset="-122"/>
                <a:ea typeface="汉仪旗黑-35S" panose="00020600040101010101" pitchFamily="18" charset="-122"/>
                <a:sym typeface="微软雅黑" panose="020B0503020204020204" pitchFamily="34" charset="-122"/>
              </a:rPr>
              <a:t>支持无网络</a:t>
            </a:r>
            <a:endParaRPr lang="zh-CN" altLang="en-US" sz="3200" dirty="0">
              <a:solidFill>
                <a:srgbClr val="68CB9D"/>
              </a:solidFill>
              <a:latin typeface="汉仪旗黑-35S" panose="00020600040101010101" pitchFamily="18" charset="-122"/>
              <a:ea typeface="汉仪旗黑-35S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20323" y="1525897"/>
            <a:ext cx="841139" cy="841139"/>
          </a:xfrm>
          <a:prstGeom prst="ellipse">
            <a:avLst/>
          </a:prstGeom>
          <a:gradFill>
            <a:gsLst>
              <a:gs pos="20000">
                <a:srgbClr val="389E9C"/>
              </a:gs>
              <a:gs pos="98148">
                <a:srgbClr val="68CE9E"/>
              </a:gs>
              <a:gs pos="59000">
                <a:srgbClr val="50B59D"/>
              </a:gs>
            </a:gsLst>
            <a:lin ang="8100000" scaled="0"/>
          </a:gradFill>
          <a:ln>
            <a:noFill/>
          </a:ln>
          <a:effectLst>
            <a:outerShdw blurRad="330200" dist="292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408023" y="4566246"/>
            <a:ext cx="1465652" cy="1465652"/>
          </a:xfrm>
          <a:prstGeom prst="ellipse">
            <a:avLst/>
          </a:prstGeom>
          <a:gradFill>
            <a:gsLst>
              <a:gs pos="20000">
                <a:srgbClr val="389E9C"/>
              </a:gs>
              <a:gs pos="98148">
                <a:srgbClr val="68CE9E"/>
              </a:gs>
              <a:gs pos="59000">
                <a:srgbClr val="50B59D"/>
              </a:gs>
            </a:gsLst>
            <a:lin ang="8100000" scaled="0"/>
          </a:gradFill>
          <a:ln>
            <a:noFill/>
          </a:ln>
          <a:effectLst>
            <a:outerShdw blurRad="330200" dist="292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78760" y="1237452"/>
            <a:ext cx="5001989" cy="5001989"/>
          </a:xfrm>
          <a:prstGeom prst="ellipse">
            <a:avLst/>
          </a:prstGeom>
          <a:gradFill>
            <a:gsLst>
              <a:gs pos="20000">
                <a:srgbClr val="389E9C"/>
              </a:gs>
              <a:gs pos="98148">
                <a:srgbClr val="68CE9E"/>
              </a:gs>
              <a:gs pos="59000">
                <a:srgbClr val="50B59D"/>
              </a:gs>
            </a:gsLst>
            <a:lin ang="8100000" scaled="0"/>
          </a:gradFill>
          <a:ln>
            <a:noFill/>
          </a:ln>
          <a:effectLst>
            <a:outerShdw blurRad="330200" dist="292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112752" y="-443848"/>
            <a:ext cx="1436914" cy="1436914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 rot="0">
            <a:off x="1483995" y="885825"/>
            <a:ext cx="2791460" cy="5701665"/>
            <a:chOff x="878668" y="481963"/>
            <a:chExt cx="3357933" cy="6858000"/>
          </a:xfrm>
        </p:grpSpPr>
        <p:sp>
          <p:nvSpPr>
            <p:cNvPr id="17" name="矩形 16"/>
            <p:cNvSpPr/>
            <p:nvPr/>
          </p:nvSpPr>
          <p:spPr>
            <a:xfrm>
              <a:off x="1010653" y="1171074"/>
              <a:ext cx="3048000" cy="5534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"/>
                <a:ea typeface="微软雅黑 Light" panose="020B0502040204020203" charset="-122"/>
                <a:cs typeface="+mn-cs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68" y="481963"/>
              <a:ext cx="3357933" cy="6858000"/>
            </a:xfrm>
            <a:prstGeom prst="rect">
              <a:avLst/>
            </a:prstGeom>
          </p:spPr>
        </p:pic>
      </p:grpSp>
      <p:sp>
        <p:nvSpPr>
          <p:cNvPr id="20" name="TextBox 10"/>
          <p:cNvSpPr txBox="1"/>
          <p:nvPr/>
        </p:nvSpPr>
        <p:spPr>
          <a:xfrm>
            <a:off x="5200650" y="2222500"/>
            <a:ext cx="69189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baseline="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使用说明</a:t>
            </a:r>
            <a:endParaRPr lang="zh-CN" altLang="en-US" sz="6000" b="1" baseline="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145998" y="6242900"/>
            <a:ext cx="1465652" cy="1465652"/>
          </a:xfrm>
          <a:prstGeom prst="ellipse">
            <a:avLst/>
          </a:prstGeom>
          <a:gradFill>
            <a:gsLst>
              <a:gs pos="20000">
                <a:srgbClr val="389E9C"/>
              </a:gs>
              <a:gs pos="98148">
                <a:srgbClr val="68CE9E"/>
              </a:gs>
              <a:gs pos="59000">
                <a:srgbClr val="50B59D"/>
              </a:gs>
            </a:gsLst>
            <a:lin ang="8100000" scaled="0"/>
          </a:gradFill>
          <a:ln>
            <a:noFill/>
          </a:ln>
          <a:effectLst>
            <a:outerShdw blurRad="330200" dist="292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7856613" y="712951"/>
            <a:ext cx="745767" cy="745767"/>
          </a:xfrm>
          <a:prstGeom prst="ellipse">
            <a:avLst/>
          </a:prstGeom>
          <a:gradFill>
            <a:gsLst>
              <a:gs pos="20000">
                <a:srgbClr val="389E9C"/>
              </a:gs>
              <a:gs pos="98148">
                <a:srgbClr val="68CE9E"/>
              </a:gs>
              <a:gs pos="59000">
                <a:srgbClr val="50B59D"/>
              </a:gs>
            </a:gsLst>
            <a:lin ang="2700000" scaled="0"/>
          </a:gradFill>
          <a:ln>
            <a:noFill/>
          </a:ln>
          <a:effectLst>
            <a:outerShdw blurRad="330200" dist="292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495" y="1595755"/>
            <a:ext cx="2405380" cy="4314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图片 114" descr="图片包含 天空, 户外&#10;&#10;已生成极高可信度的说明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41" b="8092"/>
          <a:stretch>
            <a:fillRect/>
          </a:stretch>
        </p:blipFill>
        <p:spPr>
          <a:xfrm>
            <a:off x="-62865" y="-66040"/>
            <a:ext cx="12280900" cy="8287385"/>
          </a:xfrm>
          <a:prstGeom prst="rect">
            <a:avLst/>
          </a:prstGeom>
        </p:spPr>
      </p:pic>
      <p:sp>
        <p:nvSpPr>
          <p:cNvPr id="65" name="椭圆 64"/>
          <p:cNvSpPr/>
          <p:nvPr/>
        </p:nvSpPr>
        <p:spPr>
          <a:xfrm>
            <a:off x="-62934" y="-66130"/>
            <a:ext cx="12280900" cy="6924129"/>
          </a:xfrm>
          <a:prstGeom prst="ellipse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10"/>
          <p:cNvSpPr txBox="1"/>
          <p:nvPr/>
        </p:nvSpPr>
        <p:spPr>
          <a:xfrm>
            <a:off x="4267835" y="34290"/>
            <a:ext cx="33604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50B5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创建项目、添加价签</a:t>
            </a:r>
            <a:endParaRPr lang="zh-CN" altLang="en-US" sz="2200" b="1" dirty="0">
              <a:solidFill>
                <a:srgbClr val="50B5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-46636" y="-66129"/>
            <a:ext cx="12238636" cy="149976"/>
          </a:xfrm>
          <a:prstGeom prst="rect">
            <a:avLst/>
          </a:prstGeom>
          <a:gradFill>
            <a:gsLst>
              <a:gs pos="20000">
                <a:srgbClr val="389E9C"/>
              </a:gs>
              <a:gs pos="98148">
                <a:srgbClr val="68CE9E"/>
              </a:gs>
              <a:gs pos="59000">
                <a:srgbClr val="50B59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693000" y="438244"/>
            <a:ext cx="635000" cy="45719"/>
          </a:xfrm>
          <a:prstGeom prst="rect">
            <a:avLst/>
          </a:prstGeom>
          <a:solidFill>
            <a:srgbClr val="50B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0" y="5245735"/>
            <a:ext cx="1828165" cy="33718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点击＋号添加设备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56161" y="2551865"/>
            <a:ext cx="12280900" cy="2201016"/>
          </a:xfrm>
          <a:prstGeom prst="rect">
            <a:avLst/>
          </a:prstGeom>
          <a:gradFill>
            <a:gsLst>
              <a:gs pos="20000">
                <a:srgbClr val="389E9C"/>
              </a:gs>
              <a:gs pos="98148">
                <a:srgbClr val="68CE9E"/>
              </a:gs>
              <a:gs pos="59000">
                <a:srgbClr val="50B59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 rot="0">
            <a:off x="-19050" y="576580"/>
            <a:ext cx="1951355" cy="4070350"/>
            <a:chOff x="878668" y="484254"/>
            <a:chExt cx="3357933" cy="6858000"/>
          </a:xfrm>
        </p:grpSpPr>
        <p:sp>
          <p:nvSpPr>
            <p:cNvPr id="81" name="矩形 80"/>
            <p:cNvSpPr/>
            <p:nvPr/>
          </p:nvSpPr>
          <p:spPr>
            <a:xfrm>
              <a:off x="1010653" y="1171074"/>
              <a:ext cx="3048000" cy="5534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"/>
                <a:ea typeface="微软雅黑 Light" panose="020B0502040204020203" charset="-122"/>
                <a:cs typeface="+mn-cs"/>
              </a:endParaRPr>
            </a:p>
          </p:txBody>
        </p:sp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68" y="484254"/>
              <a:ext cx="3357933" cy="6858000"/>
            </a:xfrm>
            <a:prstGeom prst="rect">
              <a:avLst/>
            </a:prstGeom>
          </p:spPr>
        </p:pic>
      </p:grpSp>
      <p:sp>
        <p:nvSpPr>
          <p:cNvPr id="38" name="箭头: 虚尾 37"/>
          <p:cNvSpPr/>
          <p:nvPr/>
        </p:nvSpPr>
        <p:spPr>
          <a:xfrm>
            <a:off x="1986280" y="2618105"/>
            <a:ext cx="481330" cy="316865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-283441" y="4841933"/>
            <a:ext cx="118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1.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2234979" y="4833043"/>
            <a:ext cx="118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2.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4986973" y="4841933"/>
            <a:ext cx="118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3.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sp>
        <p:nvSpPr>
          <p:cNvPr id="47" name="箭头: 虚尾 37"/>
          <p:cNvSpPr/>
          <p:nvPr/>
        </p:nvSpPr>
        <p:spPr>
          <a:xfrm>
            <a:off x="4505960" y="2618105"/>
            <a:ext cx="481330" cy="316865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 rot="0">
            <a:off x="2494915" y="576580"/>
            <a:ext cx="1951355" cy="4070350"/>
            <a:chOff x="878668" y="484254"/>
            <a:chExt cx="3357933" cy="6858000"/>
          </a:xfrm>
        </p:grpSpPr>
        <p:sp>
          <p:nvSpPr>
            <p:cNvPr id="8" name="矩形 7"/>
            <p:cNvSpPr/>
            <p:nvPr/>
          </p:nvSpPr>
          <p:spPr>
            <a:xfrm>
              <a:off x="1010653" y="1171074"/>
              <a:ext cx="3048000" cy="5534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"/>
                <a:ea typeface="微软雅黑 Light" panose="020B0502040204020203" charset="-122"/>
                <a:cs typeface="+mn-cs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68" y="484254"/>
              <a:ext cx="3357933" cy="6858000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60" y="576580"/>
            <a:ext cx="1951355" cy="407035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499995" y="5226685"/>
            <a:ext cx="2552065" cy="131889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/>
            <a:r>
              <a:rPr lang="en-US" altLang="zh-CN" sz="1600" b="1" dirty="0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输入设备名称</a:t>
            </a:r>
            <a:r>
              <a:rPr lang="en-US" altLang="zh-CN" sz="16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给价签定义名字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algn="l"/>
            <a:r>
              <a:rPr lang="en-US" altLang="zh-CN" sz="1600" b="1" dirty="0">
                <a:solidFill>
                  <a:schemeClr val="bg1"/>
                </a:solidFill>
                <a:sym typeface="+mn-ea"/>
              </a:rPr>
              <a:t>2.MAC</a:t>
            </a:r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处扫标签正面条码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pPr algn="l"/>
            <a:r>
              <a:rPr lang="en-US" altLang="zh-CN" sz="1600" b="1" dirty="0">
                <a:solidFill>
                  <a:schemeClr val="bg1"/>
                </a:solidFill>
                <a:sym typeface="+mn-ea"/>
              </a:rPr>
              <a:t>3.</a:t>
            </a:r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条码处扫标签侧面条码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algn="l"/>
            <a:r>
              <a:rPr lang="en-US" altLang="zh-CN" sz="1600" b="1" dirty="0">
                <a:solidFill>
                  <a:schemeClr val="bg1"/>
                </a:solidFill>
                <a:sym typeface="+mn-ea"/>
              </a:rPr>
              <a:t>4.</a:t>
            </a:r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设备类型</a:t>
            </a:r>
            <a:r>
              <a:rPr lang="en-US" altLang="zh-CN" sz="16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选择对应型号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algn="ctr"/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07635" y="5245735"/>
            <a:ext cx="1119505" cy="33718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</a:rPr>
              <a:t>点击保存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995" y="6772275"/>
            <a:ext cx="2286635" cy="11728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" y="1079500"/>
            <a:ext cx="1714500" cy="3011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585" y="1108075"/>
            <a:ext cx="1649095" cy="22485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380" y="1108075"/>
            <a:ext cx="1649095" cy="22485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图片 114" descr="图片包含 天空, 户外&#10;&#10;已生成极高可信度的说明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41" b="8092"/>
          <a:stretch>
            <a:fillRect/>
          </a:stretch>
        </p:blipFill>
        <p:spPr>
          <a:xfrm>
            <a:off x="-62865" y="-66040"/>
            <a:ext cx="12280900" cy="6924675"/>
          </a:xfrm>
          <a:prstGeom prst="rect">
            <a:avLst/>
          </a:prstGeom>
        </p:spPr>
      </p:pic>
      <p:sp>
        <p:nvSpPr>
          <p:cNvPr id="65" name="椭圆 64"/>
          <p:cNvSpPr/>
          <p:nvPr/>
        </p:nvSpPr>
        <p:spPr>
          <a:xfrm>
            <a:off x="-62934" y="-66130"/>
            <a:ext cx="12280900" cy="6924129"/>
          </a:xfrm>
          <a:prstGeom prst="ellipse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10"/>
          <p:cNvSpPr txBox="1"/>
          <p:nvPr/>
        </p:nvSpPr>
        <p:spPr>
          <a:xfrm>
            <a:off x="4267835" y="34290"/>
            <a:ext cx="33604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50B5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添加文本类内容</a:t>
            </a:r>
            <a:endParaRPr lang="zh-CN" altLang="en-US" sz="2200" b="1" dirty="0">
              <a:solidFill>
                <a:srgbClr val="50B5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-46636" y="-66129"/>
            <a:ext cx="12238636" cy="149976"/>
          </a:xfrm>
          <a:prstGeom prst="rect">
            <a:avLst/>
          </a:prstGeom>
          <a:gradFill>
            <a:gsLst>
              <a:gs pos="20000">
                <a:srgbClr val="389E9C"/>
              </a:gs>
              <a:gs pos="98148">
                <a:srgbClr val="68CE9E"/>
              </a:gs>
              <a:gs pos="59000">
                <a:srgbClr val="50B59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693000" y="438244"/>
            <a:ext cx="635000" cy="45719"/>
          </a:xfrm>
          <a:prstGeom prst="rect">
            <a:avLst/>
          </a:prstGeom>
          <a:solidFill>
            <a:srgbClr val="50B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0" y="5245735"/>
            <a:ext cx="1828165" cy="33718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点击新增内容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56161" y="2551865"/>
            <a:ext cx="12280900" cy="2201016"/>
          </a:xfrm>
          <a:prstGeom prst="rect">
            <a:avLst/>
          </a:prstGeom>
          <a:gradFill>
            <a:gsLst>
              <a:gs pos="20000">
                <a:srgbClr val="389E9C"/>
              </a:gs>
              <a:gs pos="98148">
                <a:srgbClr val="68CE9E"/>
              </a:gs>
              <a:gs pos="59000">
                <a:srgbClr val="50B59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>
            <p:custDataLst>
              <p:tags r:id="rId3"/>
            </p:custDataLst>
          </p:nvPr>
        </p:nvGrpSpPr>
        <p:grpSpPr>
          <a:xfrm rot="0">
            <a:off x="-19050" y="576580"/>
            <a:ext cx="1951355" cy="4070350"/>
            <a:chOff x="878668" y="484254"/>
            <a:chExt cx="3357933" cy="6858000"/>
          </a:xfrm>
        </p:grpSpPr>
        <p:sp>
          <p:nvSpPr>
            <p:cNvPr id="81" name="矩形 80"/>
            <p:cNvSpPr/>
            <p:nvPr>
              <p:custDataLst>
                <p:tags r:id="rId4"/>
              </p:custDataLst>
            </p:nvPr>
          </p:nvSpPr>
          <p:spPr>
            <a:xfrm>
              <a:off x="1010653" y="1171074"/>
              <a:ext cx="3048000" cy="5534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"/>
                <a:ea typeface="微软雅黑 Light" panose="020B0502040204020203" charset="-122"/>
                <a:cs typeface="+mn-cs"/>
              </a:endParaRPr>
            </a:p>
          </p:txBody>
        </p:sp>
        <p:pic>
          <p:nvPicPr>
            <p:cNvPr id="82" name="图片 8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68" y="484254"/>
              <a:ext cx="3357933" cy="6858000"/>
            </a:xfrm>
            <a:prstGeom prst="rect">
              <a:avLst/>
            </a:prstGeom>
          </p:spPr>
        </p:pic>
      </p:grpSp>
      <p:sp>
        <p:nvSpPr>
          <p:cNvPr id="38" name="箭头: 虚尾 37"/>
          <p:cNvSpPr/>
          <p:nvPr>
            <p:custDataLst>
              <p:tags r:id="rId7"/>
            </p:custDataLst>
          </p:nvPr>
        </p:nvSpPr>
        <p:spPr>
          <a:xfrm>
            <a:off x="1986280" y="2618105"/>
            <a:ext cx="481330" cy="316865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32509" y="4841933"/>
            <a:ext cx="118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1.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sp>
        <p:nvSpPr>
          <p:cNvPr id="109" name="文本框 108"/>
          <p:cNvSpPr txBox="1"/>
          <p:nvPr>
            <p:custDataLst>
              <p:tags r:id="rId9"/>
            </p:custDataLst>
          </p:nvPr>
        </p:nvSpPr>
        <p:spPr>
          <a:xfrm>
            <a:off x="2945544" y="4841933"/>
            <a:ext cx="118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2.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sp>
        <p:nvSpPr>
          <p:cNvPr id="112" name="文本框 111"/>
          <p:cNvSpPr txBox="1"/>
          <p:nvPr>
            <p:custDataLst>
              <p:tags r:id="rId10"/>
            </p:custDataLst>
          </p:nvPr>
        </p:nvSpPr>
        <p:spPr>
          <a:xfrm>
            <a:off x="5475923" y="4841933"/>
            <a:ext cx="118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3.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sp>
        <p:nvSpPr>
          <p:cNvPr id="47" name="箭头: 虚尾 37"/>
          <p:cNvSpPr/>
          <p:nvPr>
            <p:custDataLst>
              <p:tags r:id="rId11"/>
            </p:custDataLst>
          </p:nvPr>
        </p:nvSpPr>
        <p:spPr>
          <a:xfrm>
            <a:off x="4505960" y="2618105"/>
            <a:ext cx="481330" cy="316865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箭头: 虚尾 37"/>
          <p:cNvSpPr/>
          <p:nvPr>
            <p:custDataLst>
              <p:tags r:id="rId12"/>
            </p:custDataLst>
          </p:nvPr>
        </p:nvSpPr>
        <p:spPr>
          <a:xfrm>
            <a:off x="7059930" y="2618105"/>
            <a:ext cx="481330" cy="316865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8034338" y="4841933"/>
            <a:ext cx="118992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4.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13"/>
            </p:custDataLst>
          </p:nvPr>
        </p:nvGrpSpPr>
        <p:grpSpPr>
          <a:xfrm rot="0">
            <a:off x="2494915" y="576580"/>
            <a:ext cx="1951355" cy="4070350"/>
            <a:chOff x="878668" y="484254"/>
            <a:chExt cx="3357933" cy="6858000"/>
          </a:xfrm>
        </p:grpSpPr>
        <p:sp>
          <p:nvSpPr>
            <p:cNvPr id="8" name="矩形 7"/>
            <p:cNvSpPr/>
            <p:nvPr>
              <p:custDataLst>
                <p:tags r:id="rId14"/>
              </p:custDataLst>
            </p:nvPr>
          </p:nvSpPr>
          <p:spPr>
            <a:xfrm>
              <a:off x="1010653" y="1171074"/>
              <a:ext cx="3048000" cy="5534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"/>
                <a:ea typeface="微软雅黑 Light" panose="020B0502040204020203" charset="-122"/>
                <a:cs typeface="+mn-cs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68" y="484254"/>
              <a:ext cx="3357933" cy="6858000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>
            <p:custDataLst>
              <p:tags r:id="rId16"/>
            </p:custDataLst>
          </p:nvPr>
        </p:nvSpPr>
        <p:spPr>
          <a:xfrm>
            <a:off x="2494280" y="5245735"/>
            <a:ext cx="1951990" cy="33718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选择文本类型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17"/>
            </p:custDataLst>
          </p:nvPr>
        </p:nvSpPr>
        <p:spPr>
          <a:xfrm>
            <a:off x="5046980" y="5245735"/>
            <a:ext cx="1908175" cy="33718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设定文本类型名称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95" y="576580"/>
            <a:ext cx="1951355" cy="407035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7277735" y="5248275"/>
            <a:ext cx="2881630" cy="1089660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/>
            <a:r>
              <a:rPr lang="en-US" altLang="zh-CN" sz="1600" b="1" dirty="0">
                <a:solidFill>
                  <a:schemeClr val="bg1"/>
                </a:solidFill>
              </a:rPr>
              <a:t>1.</a:t>
            </a:r>
            <a:r>
              <a:rPr lang="zh-CN" altLang="en-US" sz="1600" b="1" dirty="0">
                <a:solidFill>
                  <a:schemeClr val="bg1"/>
                </a:solidFill>
              </a:rPr>
              <a:t>字段内容输入内容、向下移动设计各种可视化设计效果，设计完成后，移动至最下方选择</a:t>
            </a:r>
            <a:r>
              <a:rPr lang="en-US" altLang="zh-CN" sz="1600" b="1" dirty="0">
                <a:solidFill>
                  <a:schemeClr val="bg1"/>
                </a:solidFill>
              </a:rPr>
              <a:t>“</a:t>
            </a:r>
            <a:r>
              <a:rPr lang="zh-CN" altLang="en-US" sz="1600" b="1" dirty="0">
                <a:solidFill>
                  <a:schemeClr val="bg1"/>
                </a:solidFill>
              </a:rPr>
              <a:t>确认修改</a:t>
            </a:r>
            <a:r>
              <a:rPr lang="en-US" altLang="zh-CN" sz="1600" b="1" dirty="0">
                <a:solidFill>
                  <a:schemeClr val="bg1"/>
                </a:solidFill>
              </a:rPr>
              <a:t>”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algn="ctr"/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8745" y="1079500"/>
            <a:ext cx="1652905" cy="301180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20"/>
            </p:custDataLst>
          </p:nvPr>
        </p:nvSpPr>
        <p:spPr>
          <a:xfrm>
            <a:off x="144780" y="3497580"/>
            <a:ext cx="659130" cy="31940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644140" y="1089025"/>
            <a:ext cx="1650365" cy="3012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80" y="576580"/>
            <a:ext cx="1951355" cy="4070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179060" y="1089025"/>
            <a:ext cx="1677035" cy="3072130"/>
          </a:xfrm>
          <a:prstGeom prst="rect">
            <a:avLst/>
          </a:prstGeom>
        </p:spPr>
      </p:pic>
      <p:sp>
        <p:nvSpPr>
          <p:cNvPr id="20" name="箭头: 虚尾 37"/>
          <p:cNvSpPr/>
          <p:nvPr>
            <p:custDataLst>
              <p:tags r:id="rId26"/>
            </p:custDataLst>
          </p:nvPr>
        </p:nvSpPr>
        <p:spPr>
          <a:xfrm>
            <a:off x="9665335" y="2618105"/>
            <a:ext cx="481330" cy="316865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10" y="576580"/>
            <a:ext cx="1951355" cy="4070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366375" y="1079500"/>
            <a:ext cx="1681480" cy="308102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618788" y="4877493"/>
            <a:ext cx="118992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5.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310495" y="5248275"/>
            <a:ext cx="1881505" cy="112966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/>
            <a:r>
              <a:rPr lang="en-US" altLang="zh-CN" sz="1600" b="1" dirty="0">
                <a:solidFill>
                  <a:schemeClr val="bg1"/>
                </a:solidFill>
              </a:rPr>
              <a:t>1.</a:t>
            </a:r>
            <a:r>
              <a:rPr lang="zh-CN" altLang="en-US" sz="1600" b="1" dirty="0">
                <a:solidFill>
                  <a:schemeClr val="bg1"/>
                </a:solidFill>
              </a:rPr>
              <a:t>设计完成后点击最下方</a:t>
            </a:r>
            <a:r>
              <a:rPr lang="en-US" altLang="zh-CN" sz="1600" b="1" dirty="0">
                <a:solidFill>
                  <a:schemeClr val="bg1"/>
                </a:solidFill>
              </a:rPr>
              <a:t>“</a:t>
            </a:r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发送数据到设备</a:t>
            </a:r>
            <a:r>
              <a:rPr lang="en-US" altLang="zh-CN" sz="1600" b="1" dirty="0">
                <a:solidFill>
                  <a:schemeClr val="bg1"/>
                </a:solidFill>
              </a:rPr>
              <a:t>”</a:t>
            </a:r>
            <a:r>
              <a:rPr lang="zh-CN" altLang="en-US" sz="1600" b="1" dirty="0">
                <a:solidFill>
                  <a:schemeClr val="bg1"/>
                </a:solidFill>
              </a:rPr>
              <a:t>，等待屏幕显示。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721600" y="1089025"/>
            <a:ext cx="1670685" cy="3072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图片 114" descr="图片包含 天空, 户外&#10;&#10;已生成极高可信度的说明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41" b="8092"/>
          <a:stretch>
            <a:fillRect/>
          </a:stretch>
        </p:blipFill>
        <p:spPr>
          <a:xfrm>
            <a:off x="-62865" y="-66040"/>
            <a:ext cx="12280900" cy="6924675"/>
          </a:xfrm>
          <a:prstGeom prst="rect">
            <a:avLst/>
          </a:prstGeom>
        </p:spPr>
      </p:pic>
      <p:sp>
        <p:nvSpPr>
          <p:cNvPr id="65" name="椭圆 64"/>
          <p:cNvSpPr/>
          <p:nvPr/>
        </p:nvSpPr>
        <p:spPr>
          <a:xfrm>
            <a:off x="-62934" y="-66130"/>
            <a:ext cx="12280900" cy="6924129"/>
          </a:xfrm>
          <a:prstGeom prst="ellipse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10"/>
          <p:cNvSpPr txBox="1"/>
          <p:nvPr/>
        </p:nvSpPr>
        <p:spPr>
          <a:xfrm>
            <a:off x="4267835" y="34290"/>
            <a:ext cx="33604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50B5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添加数字类内容</a:t>
            </a:r>
            <a:endParaRPr lang="zh-CN" altLang="en-US" sz="2200" b="1" dirty="0">
              <a:solidFill>
                <a:srgbClr val="50B5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-46636" y="-66129"/>
            <a:ext cx="12238636" cy="149976"/>
          </a:xfrm>
          <a:prstGeom prst="rect">
            <a:avLst/>
          </a:prstGeom>
          <a:gradFill>
            <a:gsLst>
              <a:gs pos="20000">
                <a:srgbClr val="389E9C"/>
              </a:gs>
              <a:gs pos="98148">
                <a:srgbClr val="68CE9E"/>
              </a:gs>
              <a:gs pos="59000">
                <a:srgbClr val="50B59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693000" y="438244"/>
            <a:ext cx="635000" cy="45719"/>
          </a:xfrm>
          <a:prstGeom prst="rect">
            <a:avLst/>
          </a:prstGeom>
          <a:solidFill>
            <a:srgbClr val="50B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56161" y="2551865"/>
            <a:ext cx="12280900" cy="2201016"/>
          </a:xfrm>
          <a:prstGeom prst="rect">
            <a:avLst/>
          </a:prstGeom>
          <a:gradFill>
            <a:gsLst>
              <a:gs pos="20000">
                <a:srgbClr val="389E9C"/>
              </a:gs>
              <a:gs pos="98148">
                <a:srgbClr val="68CE9E"/>
              </a:gs>
              <a:gs pos="59000">
                <a:srgbClr val="50B59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>
            <p:custDataLst>
              <p:tags r:id="rId2"/>
            </p:custDataLst>
          </p:nvPr>
        </p:nvSpPr>
        <p:spPr>
          <a:xfrm>
            <a:off x="0" y="5245735"/>
            <a:ext cx="1828165" cy="33718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点击新增内容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69" name="组合 68"/>
          <p:cNvGrpSpPr/>
          <p:nvPr>
            <p:custDataLst>
              <p:tags r:id="rId3"/>
            </p:custDataLst>
          </p:nvPr>
        </p:nvGrpSpPr>
        <p:grpSpPr>
          <a:xfrm rot="0">
            <a:off x="-19050" y="576580"/>
            <a:ext cx="1951355" cy="4070350"/>
            <a:chOff x="878668" y="484254"/>
            <a:chExt cx="3357933" cy="6858000"/>
          </a:xfrm>
        </p:grpSpPr>
        <p:sp>
          <p:nvSpPr>
            <p:cNvPr id="71" name="矩形 70"/>
            <p:cNvSpPr/>
            <p:nvPr>
              <p:custDataLst>
                <p:tags r:id="rId4"/>
              </p:custDataLst>
            </p:nvPr>
          </p:nvSpPr>
          <p:spPr>
            <a:xfrm>
              <a:off x="1010653" y="1171074"/>
              <a:ext cx="3048000" cy="5534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"/>
                <a:ea typeface="微软雅黑 Light" panose="020B0502040204020203" charset="-122"/>
                <a:cs typeface="+mn-cs"/>
              </a:endParaRPr>
            </a:p>
          </p:txBody>
        </p:sp>
        <p:pic>
          <p:nvPicPr>
            <p:cNvPr id="72" name="图片 7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68" y="484254"/>
              <a:ext cx="3357933" cy="6858000"/>
            </a:xfrm>
            <a:prstGeom prst="rect">
              <a:avLst/>
            </a:prstGeom>
          </p:spPr>
        </p:pic>
      </p:grpSp>
      <p:sp>
        <p:nvSpPr>
          <p:cNvPr id="73" name="箭头: 虚尾 37"/>
          <p:cNvSpPr/>
          <p:nvPr>
            <p:custDataLst>
              <p:tags r:id="rId7"/>
            </p:custDataLst>
          </p:nvPr>
        </p:nvSpPr>
        <p:spPr>
          <a:xfrm>
            <a:off x="1986280" y="2618105"/>
            <a:ext cx="481330" cy="316865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文本框 73"/>
          <p:cNvSpPr txBox="1"/>
          <p:nvPr>
            <p:custDataLst>
              <p:tags r:id="rId8"/>
            </p:custDataLst>
          </p:nvPr>
        </p:nvSpPr>
        <p:spPr>
          <a:xfrm>
            <a:off x="332509" y="4841933"/>
            <a:ext cx="118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1.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sp>
        <p:nvSpPr>
          <p:cNvPr id="75" name="文本框 74"/>
          <p:cNvSpPr txBox="1"/>
          <p:nvPr>
            <p:custDataLst>
              <p:tags r:id="rId9"/>
            </p:custDataLst>
          </p:nvPr>
        </p:nvSpPr>
        <p:spPr>
          <a:xfrm>
            <a:off x="2945544" y="4841933"/>
            <a:ext cx="118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2.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sp>
        <p:nvSpPr>
          <p:cNvPr id="76" name="文本框 75"/>
          <p:cNvSpPr txBox="1"/>
          <p:nvPr>
            <p:custDataLst>
              <p:tags r:id="rId10"/>
            </p:custDataLst>
          </p:nvPr>
        </p:nvSpPr>
        <p:spPr>
          <a:xfrm>
            <a:off x="5475923" y="4841933"/>
            <a:ext cx="118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3.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sp>
        <p:nvSpPr>
          <p:cNvPr id="78" name="箭头: 虚尾 37"/>
          <p:cNvSpPr/>
          <p:nvPr>
            <p:custDataLst>
              <p:tags r:id="rId11"/>
            </p:custDataLst>
          </p:nvPr>
        </p:nvSpPr>
        <p:spPr>
          <a:xfrm>
            <a:off x="4505960" y="2618105"/>
            <a:ext cx="481330" cy="316865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箭头: 虚尾 37"/>
          <p:cNvSpPr/>
          <p:nvPr>
            <p:custDataLst>
              <p:tags r:id="rId12"/>
            </p:custDataLst>
          </p:nvPr>
        </p:nvSpPr>
        <p:spPr>
          <a:xfrm>
            <a:off x="7059930" y="2618105"/>
            <a:ext cx="481330" cy="316865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7986713" y="4841933"/>
            <a:ext cx="118992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4.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grpSp>
        <p:nvGrpSpPr>
          <p:cNvPr id="83" name="组合 82"/>
          <p:cNvGrpSpPr/>
          <p:nvPr>
            <p:custDataLst>
              <p:tags r:id="rId13"/>
            </p:custDataLst>
          </p:nvPr>
        </p:nvGrpSpPr>
        <p:grpSpPr>
          <a:xfrm rot="0">
            <a:off x="2494915" y="576580"/>
            <a:ext cx="1951355" cy="4070350"/>
            <a:chOff x="878668" y="484254"/>
            <a:chExt cx="3357933" cy="6858000"/>
          </a:xfrm>
        </p:grpSpPr>
        <p:sp>
          <p:nvSpPr>
            <p:cNvPr id="84" name="矩形 83"/>
            <p:cNvSpPr/>
            <p:nvPr>
              <p:custDataLst>
                <p:tags r:id="rId14"/>
              </p:custDataLst>
            </p:nvPr>
          </p:nvSpPr>
          <p:spPr>
            <a:xfrm>
              <a:off x="1010653" y="1171074"/>
              <a:ext cx="3048000" cy="5534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"/>
                <a:ea typeface="微软雅黑 Light" panose="020B0502040204020203" charset="-122"/>
                <a:cs typeface="+mn-cs"/>
              </a:endParaRPr>
            </a:p>
          </p:txBody>
        </p:sp>
        <p:pic>
          <p:nvPicPr>
            <p:cNvPr id="85" name="图片 8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68" y="484254"/>
              <a:ext cx="3357933" cy="6858000"/>
            </a:xfrm>
            <a:prstGeom prst="rect">
              <a:avLst/>
            </a:prstGeom>
          </p:spPr>
        </p:pic>
      </p:grpSp>
      <p:sp>
        <p:nvSpPr>
          <p:cNvPr id="86" name="文本框 85"/>
          <p:cNvSpPr txBox="1"/>
          <p:nvPr>
            <p:custDataLst>
              <p:tags r:id="rId16"/>
            </p:custDataLst>
          </p:nvPr>
        </p:nvSpPr>
        <p:spPr>
          <a:xfrm>
            <a:off x="2494280" y="5245735"/>
            <a:ext cx="1951990" cy="33718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选择文本类型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87" name="文本框 86"/>
          <p:cNvSpPr txBox="1"/>
          <p:nvPr>
            <p:custDataLst>
              <p:tags r:id="rId17"/>
            </p:custDataLst>
          </p:nvPr>
        </p:nvSpPr>
        <p:spPr>
          <a:xfrm>
            <a:off x="5055235" y="5245735"/>
            <a:ext cx="2069465" cy="344170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设定文本类型名称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algn="ctr"/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277735" y="5248275"/>
            <a:ext cx="2571750" cy="112966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/>
            <a:r>
              <a:rPr lang="en-US" altLang="zh-CN" sz="1600" b="1" dirty="0">
                <a:solidFill>
                  <a:schemeClr val="bg1"/>
                </a:solidFill>
              </a:rPr>
              <a:t>1.</a:t>
            </a:r>
            <a:r>
              <a:rPr lang="zh-CN" altLang="en-US" sz="1600" b="1" dirty="0">
                <a:solidFill>
                  <a:schemeClr val="bg1"/>
                </a:solidFill>
              </a:rPr>
              <a:t>字段内容输入内容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上下滑动设计效果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algn="l"/>
            <a:r>
              <a:rPr lang="en-US" altLang="zh-CN" sz="1600" b="1" dirty="0">
                <a:solidFill>
                  <a:schemeClr val="bg1"/>
                </a:solidFill>
              </a:rPr>
              <a:t>2.</a:t>
            </a:r>
            <a:r>
              <a:rPr lang="zh-CN" altLang="en-US" sz="1600" b="1" dirty="0">
                <a:solidFill>
                  <a:schemeClr val="bg1"/>
                </a:solidFill>
              </a:rPr>
              <a:t>设计完成后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点击最下方</a:t>
            </a:r>
            <a:r>
              <a:rPr lang="en-US" altLang="zh-CN" sz="1600" b="1" dirty="0">
                <a:solidFill>
                  <a:schemeClr val="bg1"/>
                </a:solidFill>
              </a:rPr>
              <a:t>”</a:t>
            </a:r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确认修改</a:t>
            </a:r>
            <a:r>
              <a:rPr lang="en-US" altLang="zh-CN" sz="1600" b="1" dirty="0">
                <a:solidFill>
                  <a:schemeClr val="bg1"/>
                </a:solidFill>
              </a:rPr>
              <a:t>”</a:t>
            </a:r>
            <a:r>
              <a:rPr lang="zh-CN" altLang="en-US" sz="1600" b="1" dirty="0">
                <a:solidFill>
                  <a:schemeClr val="bg1"/>
                </a:solidFill>
              </a:rPr>
              <a:t>。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89" name="图片 8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8745" y="1079500"/>
            <a:ext cx="1652905" cy="3011805"/>
          </a:xfrm>
          <a:prstGeom prst="rect">
            <a:avLst/>
          </a:prstGeom>
        </p:spPr>
      </p:pic>
      <p:sp>
        <p:nvSpPr>
          <p:cNvPr id="90" name="矩形 89"/>
          <p:cNvSpPr/>
          <p:nvPr>
            <p:custDataLst>
              <p:tags r:id="rId20"/>
            </p:custDataLst>
          </p:nvPr>
        </p:nvSpPr>
        <p:spPr>
          <a:xfrm>
            <a:off x="144780" y="3497580"/>
            <a:ext cx="659130" cy="31940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1" name="图片 9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644140" y="1089025"/>
            <a:ext cx="1650365" cy="3012440"/>
          </a:xfrm>
          <a:prstGeom prst="rect">
            <a:avLst/>
          </a:prstGeom>
        </p:spPr>
      </p:pic>
      <p:grpSp>
        <p:nvGrpSpPr>
          <p:cNvPr id="92" name="组合 91"/>
          <p:cNvGrpSpPr/>
          <p:nvPr>
            <p:custDataLst>
              <p:tags r:id="rId23"/>
            </p:custDataLst>
          </p:nvPr>
        </p:nvGrpSpPr>
        <p:grpSpPr>
          <a:xfrm rot="0">
            <a:off x="5055235" y="576580"/>
            <a:ext cx="1951355" cy="4070350"/>
            <a:chOff x="878668" y="484254"/>
            <a:chExt cx="3357933" cy="6858000"/>
          </a:xfrm>
        </p:grpSpPr>
        <p:sp>
          <p:nvSpPr>
            <p:cNvPr id="93" name="矩形 92"/>
            <p:cNvSpPr/>
            <p:nvPr>
              <p:custDataLst>
                <p:tags r:id="rId24"/>
              </p:custDataLst>
            </p:nvPr>
          </p:nvSpPr>
          <p:spPr>
            <a:xfrm>
              <a:off x="1010653" y="1171074"/>
              <a:ext cx="3048000" cy="5534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"/>
                <a:ea typeface="微软雅黑 Light" panose="020B0502040204020203" charset="-122"/>
                <a:cs typeface="+mn-cs"/>
              </a:endParaRPr>
            </a:p>
          </p:txBody>
        </p:sp>
        <p:pic>
          <p:nvPicPr>
            <p:cNvPr id="94" name="图片 93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68" y="484254"/>
              <a:ext cx="3357933" cy="6858000"/>
            </a:xfrm>
            <a:prstGeom prst="rect">
              <a:avLst/>
            </a:prstGeom>
          </p:spPr>
        </p:pic>
      </p:grpSp>
      <p:grpSp>
        <p:nvGrpSpPr>
          <p:cNvPr id="95" name="组合 94"/>
          <p:cNvGrpSpPr/>
          <p:nvPr>
            <p:custDataLst>
              <p:tags r:id="rId26"/>
            </p:custDataLst>
          </p:nvPr>
        </p:nvGrpSpPr>
        <p:grpSpPr>
          <a:xfrm rot="0">
            <a:off x="7615555" y="576580"/>
            <a:ext cx="1951355" cy="4070350"/>
            <a:chOff x="878668" y="484254"/>
            <a:chExt cx="3357933" cy="6858000"/>
          </a:xfrm>
        </p:grpSpPr>
        <p:sp>
          <p:nvSpPr>
            <p:cNvPr id="96" name="矩形 95"/>
            <p:cNvSpPr/>
            <p:nvPr>
              <p:custDataLst>
                <p:tags r:id="rId27"/>
              </p:custDataLst>
            </p:nvPr>
          </p:nvSpPr>
          <p:spPr>
            <a:xfrm>
              <a:off x="1010653" y="1171074"/>
              <a:ext cx="3048000" cy="5534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"/>
                <a:ea typeface="微软雅黑 Light" panose="020B0502040204020203" charset="-122"/>
                <a:cs typeface="+mn-cs"/>
              </a:endParaRPr>
            </a:p>
          </p:txBody>
        </p:sp>
        <p:pic>
          <p:nvPicPr>
            <p:cNvPr id="97" name="图片 96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68" y="484254"/>
              <a:ext cx="3357933" cy="6858000"/>
            </a:xfrm>
            <a:prstGeom prst="rect">
              <a:avLst/>
            </a:prstGeom>
          </p:spPr>
        </p:pic>
      </p:grpSp>
      <p:pic>
        <p:nvPicPr>
          <p:cNvPr id="98" name="图片 9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98745" y="1089025"/>
            <a:ext cx="1631315" cy="3013075"/>
          </a:xfrm>
          <a:prstGeom prst="rect">
            <a:avLst/>
          </a:prstGeom>
        </p:spPr>
      </p:pic>
      <p:sp>
        <p:nvSpPr>
          <p:cNvPr id="99" name="矩形 98"/>
          <p:cNvSpPr/>
          <p:nvPr/>
        </p:nvSpPr>
        <p:spPr>
          <a:xfrm>
            <a:off x="5397500" y="1942465"/>
            <a:ext cx="389255" cy="19939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741285" y="1079500"/>
            <a:ext cx="1676400" cy="3081655"/>
          </a:xfrm>
          <a:prstGeom prst="rect">
            <a:avLst/>
          </a:prstGeom>
        </p:spPr>
      </p:pic>
      <p:grpSp>
        <p:nvGrpSpPr>
          <p:cNvPr id="101" name="组合 100"/>
          <p:cNvGrpSpPr/>
          <p:nvPr>
            <p:custDataLst>
              <p:tags r:id="rId31"/>
            </p:custDataLst>
          </p:nvPr>
        </p:nvGrpSpPr>
        <p:grpSpPr>
          <a:xfrm rot="0">
            <a:off x="10258425" y="576580"/>
            <a:ext cx="1951355" cy="4070350"/>
            <a:chOff x="878668" y="484254"/>
            <a:chExt cx="3357933" cy="6858000"/>
          </a:xfrm>
        </p:grpSpPr>
        <p:sp>
          <p:nvSpPr>
            <p:cNvPr id="102" name="矩形 101"/>
            <p:cNvSpPr/>
            <p:nvPr>
              <p:custDataLst>
                <p:tags r:id="rId32"/>
              </p:custDataLst>
            </p:nvPr>
          </p:nvSpPr>
          <p:spPr>
            <a:xfrm>
              <a:off x="1010653" y="1171074"/>
              <a:ext cx="3048000" cy="5534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"/>
                <a:ea typeface="微软雅黑 Light" panose="020B0502040204020203" charset="-122"/>
                <a:cs typeface="+mn-cs"/>
              </a:endParaRPr>
            </a:p>
          </p:txBody>
        </p:sp>
        <p:pic>
          <p:nvPicPr>
            <p:cNvPr id="103" name="图片 102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68" y="484254"/>
              <a:ext cx="3357933" cy="6858000"/>
            </a:xfrm>
            <a:prstGeom prst="rect">
              <a:avLst/>
            </a:prstGeom>
          </p:spPr>
        </p:pic>
      </p:grpSp>
      <p:sp>
        <p:nvSpPr>
          <p:cNvPr id="104" name="箭头: 虚尾 37"/>
          <p:cNvSpPr/>
          <p:nvPr>
            <p:custDataLst>
              <p:tags r:id="rId34"/>
            </p:custDataLst>
          </p:nvPr>
        </p:nvSpPr>
        <p:spPr>
          <a:xfrm>
            <a:off x="9672320" y="2618105"/>
            <a:ext cx="481330" cy="316865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394950" y="1079500"/>
            <a:ext cx="1681480" cy="3081020"/>
          </a:xfrm>
          <a:prstGeom prst="rect">
            <a:avLst/>
          </a:prstGeom>
        </p:spPr>
      </p:pic>
      <p:sp>
        <p:nvSpPr>
          <p:cNvPr id="106" name="文本框 105"/>
          <p:cNvSpPr txBox="1"/>
          <p:nvPr/>
        </p:nvSpPr>
        <p:spPr>
          <a:xfrm>
            <a:off x="9957435" y="5245735"/>
            <a:ext cx="2241550" cy="863600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/>
            <a:r>
              <a:rPr lang="zh-CN" altLang="en-US" sz="1600" b="1" dirty="0">
                <a:solidFill>
                  <a:schemeClr val="bg1"/>
                </a:solidFill>
              </a:rPr>
              <a:t>点击</a:t>
            </a:r>
            <a:r>
              <a:rPr lang="en-US" altLang="zh-CN" sz="1600" b="1" dirty="0">
                <a:solidFill>
                  <a:schemeClr val="bg1"/>
                </a:solidFill>
              </a:rPr>
              <a:t>“</a:t>
            </a:r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发送数据到设备</a:t>
            </a:r>
            <a:r>
              <a:rPr lang="en-US" altLang="zh-CN" sz="1600" b="1" dirty="0">
                <a:solidFill>
                  <a:schemeClr val="bg1"/>
                </a:solidFill>
              </a:rPr>
              <a:t>”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10618788" y="4815263"/>
            <a:ext cx="118992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5.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图片 114" descr="图片包含 天空, 户外&#10;&#10;已生成极高可信度的说明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41" b="8092"/>
          <a:stretch>
            <a:fillRect/>
          </a:stretch>
        </p:blipFill>
        <p:spPr>
          <a:xfrm>
            <a:off x="-62865" y="-66040"/>
            <a:ext cx="12280900" cy="6924675"/>
          </a:xfrm>
          <a:prstGeom prst="rect">
            <a:avLst/>
          </a:prstGeom>
        </p:spPr>
      </p:pic>
      <p:sp>
        <p:nvSpPr>
          <p:cNvPr id="65" name="椭圆 64"/>
          <p:cNvSpPr/>
          <p:nvPr/>
        </p:nvSpPr>
        <p:spPr>
          <a:xfrm>
            <a:off x="-62934" y="-66130"/>
            <a:ext cx="12280900" cy="6924129"/>
          </a:xfrm>
          <a:prstGeom prst="ellipse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10"/>
          <p:cNvSpPr txBox="1"/>
          <p:nvPr/>
        </p:nvSpPr>
        <p:spPr>
          <a:xfrm>
            <a:off x="4267835" y="34290"/>
            <a:ext cx="33604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50B5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修改内容</a:t>
            </a:r>
            <a:endParaRPr lang="zh-CN" altLang="en-US" sz="2200" b="1" dirty="0">
              <a:solidFill>
                <a:srgbClr val="50B5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-46636" y="-66129"/>
            <a:ext cx="12238636" cy="149976"/>
          </a:xfrm>
          <a:prstGeom prst="rect">
            <a:avLst/>
          </a:prstGeom>
          <a:gradFill>
            <a:gsLst>
              <a:gs pos="20000">
                <a:srgbClr val="389E9C"/>
              </a:gs>
              <a:gs pos="98148">
                <a:srgbClr val="68CE9E"/>
              </a:gs>
              <a:gs pos="59000">
                <a:srgbClr val="50B59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693000" y="438244"/>
            <a:ext cx="635000" cy="45719"/>
          </a:xfrm>
          <a:prstGeom prst="rect">
            <a:avLst/>
          </a:prstGeom>
          <a:solidFill>
            <a:srgbClr val="50B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56161" y="2551865"/>
            <a:ext cx="12280900" cy="2201016"/>
          </a:xfrm>
          <a:prstGeom prst="rect">
            <a:avLst/>
          </a:prstGeom>
          <a:gradFill>
            <a:gsLst>
              <a:gs pos="20000">
                <a:srgbClr val="389E9C"/>
              </a:gs>
              <a:gs pos="98148">
                <a:srgbClr val="68CE9E"/>
              </a:gs>
              <a:gs pos="59000">
                <a:srgbClr val="50B59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8054023" y="4844473"/>
            <a:ext cx="118992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4.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32509" y="4841933"/>
            <a:ext cx="118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1.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2936019" y="4843203"/>
            <a:ext cx="118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2.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5543868" y="4841933"/>
            <a:ext cx="118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3.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sp>
        <p:nvSpPr>
          <p:cNvPr id="18" name="箭头: 虚尾 37"/>
          <p:cNvSpPr/>
          <p:nvPr>
            <p:custDataLst>
              <p:tags r:id="rId5"/>
            </p:custDataLst>
          </p:nvPr>
        </p:nvSpPr>
        <p:spPr>
          <a:xfrm>
            <a:off x="2005965" y="2618105"/>
            <a:ext cx="481330" cy="316865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2541905" y="5245735"/>
            <a:ext cx="1951990" cy="33718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选择编辑内容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4904740" y="5255895"/>
            <a:ext cx="2545715" cy="344170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点击零售价右侧编辑图标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56500" y="5245735"/>
            <a:ext cx="2266950" cy="858520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/>
            <a:r>
              <a:rPr lang="zh-CN" sz="1600" b="1" dirty="0">
                <a:solidFill>
                  <a:schemeClr val="bg1"/>
                </a:solidFill>
              </a:rPr>
              <a:t>输入新的整数、小数等然后向下移动选择</a:t>
            </a:r>
            <a:endParaRPr lang="zh-CN" sz="1600" b="1" dirty="0">
              <a:solidFill>
                <a:schemeClr val="bg1"/>
              </a:solidFill>
            </a:endParaRPr>
          </a:p>
          <a:p>
            <a:pPr algn="l"/>
            <a:r>
              <a:rPr lang="en-US" altLang="zh-CN" sz="1600" b="1" dirty="0">
                <a:solidFill>
                  <a:schemeClr val="bg1"/>
                </a:solidFill>
              </a:rPr>
              <a:t>“</a:t>
            </a:r>
            <a:r>
              <a:rPr lang="zh-CN" sz="1600" b="1" dirty="0">
                <a:solidFill>
                  <a:schemeClr val="bg1"/>
                </a:solidFill>
                <a:sym typeface="+mn-ea"/>
              </a:rPr>
              <a:t>确认修改</a:t>
            </a:r>
            <a:r>
              <a:rPr lang="en-US" altLang="zh-CN" sz="1600" b="1" dirty="0">
                <a:solidFill>
                  <a:schemeClr val="bg1"/>
                </a:solidFill>
              </a:rPr>
              <a:t>”</a:t>
            </a:r>
            <a:endParaRPr lang="zh-CN" sz="1600" b="1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>
            <p:custDataLst>
              <p:tags r:id="rId8"/>
            </p:custDataLst>
          </p:nvPr>
        </p:nvGrpSpPr>
        <p:grpSpPr>
          <a:xfrm rot="0">
            <a:off x="20320" y="576580"/>
            <a:ext cx="1951355" cy="4070350"/>
            <a:chOff x="878668" y="484254"/>
            <a:chExt cx="3357933" cy="6858000"/>
          </a:xfrm>
        </p:grpSpPr>
        <p:sp>
          <p:nvSpPr>
            <p:cNvPr id="33" name="矩形 32"/>
            <p:cNvSpPr/>
            <p:nvPr>
              <p:custDataLst>
                <p:tags r:id="rId9"/>
              </p:custDataLst>
            </p:nvPr>
          </p:nvSpPr>
          <p:spPr>
            <a:xfrm>
              <a:off x="1010653" y="1171074"/>
              <a:ext cx="3048000" cy="5534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"/>
                <a:ea typeface="微软雅黑 Light" panose="020B0502040204020203" charset="-122"/>
                <a:cs typeface="+mn-cs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68" y="484254"/>
              <a:ext cx="3357933" cy="6858000"/>
            </a:xfrm>
            <a:prstGeom prst="rect">
              <a:avLst/>
            </a:prstGeom>
          </p:spPr>
        </p:pic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670" y="1080770"/>
            <a:ext cx="1676400" cy="3049905"/>
          </a:xfrm>
          <a:prstGeom prst="rect">
            <a:avLst/>
          </a:prstGeom>
        </p:spPr>
      </p:pic>
      <p:grpSp>
        <p:nvGrpSpPr>
          <p:cNvPr id="36" name="组合 35"/>
          <p:cNvGrpSpPr/>
          <p:nvPr>
            <p:custDataLst>
              <p:tags r:id="rId13"/>
            </p:custDataLst>
          </p:nvPr>
        </p:nvGrpSpPr>
        <p:grpSpPr>
          <a:xfrm rot="0">
            <a:off x="2550160" y="576580"/>
            <a:ext cx="1951355" cy="4070350"/>
            <a:chOff x="878668" y="484254"/>
            <a:chExt cx="3357933" cy="6858000"/>
          </a:xfrm>
        </p:grpSpPr>
        <p:sp>
          <p:nvSpPr>
            <p:cNvPr id="39" name="矩形 38"/>
            <p:cNvSpPr/>
            <p:nvPr>
              <p:custDataLst>
                <p:tags r:id="rId14"/>
              </p:custDataLst>
            </p:nvPr>
          </p:nvSpPr>
          <p:spPr>
            <a:xfrm>
              <a:off x="1010653" y="1171074"/>
              <a:ext cx="3048000" cy="5534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"/>
                <a:ea typeface="微软雅黑 Light" panose="020B0502040204020203" charset="-122"/>
                <a:cs typeface="+mn-cs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68" y="484254"/>
              <a:ext cx="3357933" cy="6858000"/>
            </a:xfrm>
            <a:prstGeom prst="rect">
              <a:avLst/>
            </a:prstGeom>
          </p:spPr>
        </p:pic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10815" y="1080770"/>
            <a:ext cx="1662430" cy="305054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3779520" y="3310255"/>
            <a:ext cx="609600" cy="2495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>
            <p:custDataLst>
              <p:tags r:id="rId17"/>
            </p:custDataLst>
          </p:nvPr>
        </p:nvGrpSpPr>
        <p:grpSpPr>
          <a:xfrm rot="0">
            <a:off x="5148580" y="576580"/>
            <a:ext cx="1951355" cy="4070350"/>
            <a:chOff x="878668" y="484254"/>
            <a:chExt cx="3357933" cy="6858000"/>
          </a:xfrm>
        </p:grpSpPr>
        <p:sp>
          <p:nvSpPr>
            <p:cNvPr id="44" name="矩形 43"/>
            <p:cNvSpPr/>
            <p:nvPr>
              <p:custDataLst>
                <p:tags r:id="rId18"/>
              </p:custDataLst>
            </p:nvPr>
          </p:nvSpPr>
          <p:spPr>
            <a:xfrm>
              <a:off x="1010653" y="1171074"/>
              <a:ext cx="3048000" cy="5534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"/>
                <a:ea typeface="微软雅黑 Light" panose="020B0502040204020203" charset="-122"/>
                <a:cs typeface="+mn-cs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68" y="484254"/>
              <a:ext cx="3357933" cy="6858000"/>
            </a:xfrm>
            <a:prstGeom prst="rect">
              <a:avLst/>
            </a:prstGeom>
          </p:spPr>
        </p:pic>
      </p:grpSp>
      <p:sp>
        <p:nvSpPr>
          <p:cNvPr id="46" name="箭头: 虚尾 37"/>
          <p:cNvSpPr/>
          <p:nvPr>
            <p:custDataLst>
              <p:tags r:id="rId20"/>
            </p:custDataLst>
          </p:nvPr>
        </p:nvSpPr>
        <p:spPr>
          <a:xfrm>
            <a:off x="4622165" y="2618105"/>
            <a:ext cx="481330" cy="316865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92090" y="1096645"/>
            <a:ext cx="1650365" cy="2541270"/>
          </a:xfrm>
          <a:prstGeom prst="rect">
            <a:avLst/>
          </a:prstGeom>
        </p:spPr>
      </p:pic>
      <p:grpSp>
        <p:nvGrpSpPr>
          <p:cNvPr id="50" name="组合 49"/>
          <p:cNvGrpSpPr/>
          <p:nvPr>
            <p:custDataLst>
              <p:tags r:id="rId22"/>
            </p:custDataLst>
          </p:nvPr>
        </p:nvGrpSpPr>
        <p:grpSpPr>
          <a:xfrm rot="0">
            <a:off x="7685405" y="576580"/>
            <a:ext cx="1927225" cy="4070350"/>
            <a:chOff x="878668" y="484254"/>
            <a:chExt cx="3357933" cy="6858000"/>
          </a:xfrm>
        </p:grpSpPr>
        <p:sp>
          <p:nvSpPr>
            <p:cNvPr id="52" name="矩形 51"/>
            <p:cNvSpPr/>
            <p:nvPr>
              <p:custDataLst>
                <p:tags r:id="rId23"/>
              </p:custDataLst>
            </p:nvPr>
          </p:nvSpPr>
          <p:spPr>
            <a:xfrm>
              <a:off x="1010653" y="1171074"/>
              <a:ext cx="3048000" cy="5534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"/>
                <a:ea typeface="微软雅黑 Light" panose="020B0502040204020203" charset="-122"/>
                <a:cs typeface="+mn-cs"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68" y="484254"/>
              <a:ext cx="3357933" cy="6858000"/>
            </a:xfrm>
            <a:prstGeom prst="rect">
              <a:avLst/>
            </a:prstGeom>
          </p:spPr>
        </p:pic>
      </p:grpSp>
      <p:sp>
        <p:nvSpPr>
          <p:cNvPr id="54" name="箭头: 虚尾 37"/>
          <p:cNvSpPr/>
          <p:nvPr>
            <p:custDataLst>
              <p:tags r:id="rId25"/>
            </p:custDataLst>
          </p:nvPr>
        </p:nvSpPr>
        <p:spPr>
          <a:xfrm>
            <a:off x="7147560" y="2618105"/>
            <a:ext cx="481330" cy="316865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10609898" y="4843203"/>
            <a:ext cx="118992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>
                <a:solidFill>
                  <a:srgbClr val="FF9933"/>
                </a:solidFill>
                <a:latin typeface="Impact" panose="020B0806030902050204" pitchFamily="34" charset="0"/>
              </a:rPr>
              <a:t>STEP 5.</a:t>
            </a:r>
            <a:endParaRPr lang="zh-CN" altLang="en-US" dirty="0">
              <a:solidFill>
                <a:srgbClr val="FF9933"/>
              </a:solidFill>
              <a:latin typeface="Impact" panose="020B0806030902050204" pitchFamily="34" charset="0"/>
            </a:endParaRPr>
          </a:p>
        </p:txBody>
      </p:sp>
      <p:grpSp>
        <p:nvGrpSpPr>
          <p:cNvPr id="58" name="组合 57"/>
          <p:cNvGrpSpPr/>
          <p:nvPr>
            <p:custDataLst>
              <p:tags r:id="rId26"/>
            </p:custDataLst>
          </p:nvPr>
        </p:nvGrpSpPr>
        <p:grpSpPr>
          <a:xfrm rot="0">
            <a:off x="10226040" y="576580"/>
            <a:ext cx="1951355" cy="4070350"/>
            <a:chOff x="878668" y="484254"/>
            <a:chExt cx="3357933" cy="6858000"/>
          </a:xfrm>
        </p:grpSpPr>
        <p:sp>
          <p:nvSpPr>
            <p:cNvPr id="60" name="矩形 59"/>
            <p:cNvSpPr/>
            <p:nvPr>
              <p:custDataLst>
                <p:tags r:id="rId27"/>
              </p:custDataLst>
            </p:nvPr>
          </p:nvSpPr>
          <p:spPr>
            <a:xfrm>
              <a:off x="1010653" y="1171074"/>
              <a:ext cx="3048000" cy="5534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"/>
                <a:ea typeface="微软雅黑 Light" panose="020B0502040204020203" charset="-122"/>
                <a:cs typeface="+mn-cs"/>
              </a:endParaRPr>
            </a:p>
          </p:txBody>
        </p:sp>
        <p:pic>
          <p:nvPicPr>
            <p:cNvPr id="61" name="图片 60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68" y="484254"/>
              <a:ext cx="3357933" cy="6858000"/>
            </a:xfrm>
            <a:prstGeom prst="rect">
              <a:avLst/>
            </a:prstGeom>
          </p:spPr>
        </p:pic>
      </p:grpSp>
      <p:sp>
        <p:nvSpPr>
          <p:cNvPr id="62" name="箭头: 虚尾 37"/>
          <p:cNvSpPr/>
          <p:nvPr>
            <p:custDataLst>
              <p:tags r:id="rId29"/>
            </p:custDataLst>
          </p:nvPr>
        </p:nvSpPr>
        <p:spPr>
          <a:xfrm>
            <a:off x="9696450" y="2618105"/>
            <a:ext cx="481330" cy="316865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10412095" y="3559810"/>
            <a:ext cx="1607185" cy="24955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10081260" y="5245735"/>
            <a:ext cx="2127250" cy="863600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/>
            <a:r>
              <a:rPr lang="zh-CN" sz="1600" b="1" dirty="0">
                <a:solidFill>
                  <a:schemeClr val="bg1"/>
                </a:solidFill>
              </a:rPr>
              <a:t>返回</a:t>
            </a:r>
            <a:r>
              <a:rPr lang="zh-CN" altLang="en-US" sz="1600" b="1" dirty="0">
                <a:solidFill>
                  <a:schemeClr val="bg1"/>
                </a:solidFill>
              </a:rPr>
              <a:t>点击</a:t>
            </a:r>
            <a:r>
              <a:rPr lang="en-US" altLang="zh-CN" sz="1600" b="1" dirty="0">
                <a:solidFill>
                  <a:schemeClr val="bg1"/>
                </a:solidFill>
              </a:rPr>
              <a:t>“</a:t>
            </a:r>
            <a:r>
              <a:rPr lang="zh-CN" altLang="en-US" sz="1600" b="1" dirty="0">
                <a:solidFill>
                  <a:schemeClr val="bg1"/>
                </a:solidFill>
                <a:sym typeface="+mn-ea"/>
              </a:rPr>
              <a:t>发送数据到设备</a:t>
            </a:r>
            <a:r>
              <a:rPr lang="en-US" altLang="zh-CN" sz="1600" b="1" dirty="0">
                <a:solidFill>
                  <a:schemeClr val="bg1"/>
                </a:solidFill>
              </a:rPr>
              <a:t>”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7" name="文本框 66"/>
          <p:cNvSpPr txBox="1"/>
          <p:nvPr>
            <p:custDataLst>
              <p:tags r:id="rId30"/>
            </p:custDataLst>
          </p:nvPr>
        </p:nvSpPr>
        <p:spPr>
          <a:xfrm>
            <a:off x="20320" y="5253355"/>
            <a:ext cx="1951990" cy="33718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选择点击标签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366375" y="1079500"/>
            <a:ext cx="1681480" cy="30810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32725" y="1096010"/>
            <a:ext cx="1629410" cy="30346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887335" y="2773680"/>
            <a:ext cx="1534795" cy="2832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389E9C"/>
            </a:gs>
            <a:gs pos="98148">
              <a:srgbClr val="68CE9E"/>
            </a:gs>
            <a:gs pos="59000">
              <a:srgbClr val="50B59D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844800"/>
            <a:ext cx="12192000" cy="185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1112752" y="-443848"/>
            <a:ext cx="1436914" cy="1436914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145998" y="6242900"/>
            <a:ext cx="1465652" cy="1465652"/>
          </a:xfrm>
          <a:prstGeom prst="ellipse">
            <a:avLst/>
          </a:prstGeom>
          <a:gradFill>
            <a:gsLst>
              <a:gs pos="20000">
                <a:srgbClr val="389E9C"/>
              </a:gs>
              <a:gs pos="98148">
                <a:srgbClr val="68CE9E"/>
              </a:gs>
              <a:gs pos="59000">
                <a:srgbClr val="50B59D"/>
              </a:gs>
            </a:gsLst>
            <a:lin ang="8100000" scaled="0"/>
          </a:gradFill>
          <a:ln>
            <a:noFill/>
          </a:ln>
          <a:effectLst>
            <a:outerShdw blurRad="330200" dist="292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856613" y="712951"/>
            <a:ext cx="745767" cy="745767"/>
          </a:xfrm>
          <a:prstGeom prst="ellipse">
            <a:avLst/>
          </a:prstGeom>
          <a:gradFill>
            <a:gsLst>
              <a:gs pos="20000">
                <a:srgbClr val="389E9C"/>
              </a:gs>
              <a:gs pos="98148">
                <a:srgbClr val="68CE9E"/>
              </a:gs>
              <a:gs pos="59000">
                <a:srgbClr val="50B59D"/>
              </a:gs>
            </a:gsLst>
            <a:lin ang="2700000" scaled="0"/>
          </a:gradFill>
          <a:ln>
            <a:noFill/>
          </a:ln>
          <a:effectLst>
            <a:outerShdw blurRad="330200" dist="292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517764" y="1845850"/>
            <a:ext cx="4390995" cy="4012591"/>
            <a:chOff x="625505" y="1237452"/>
            <a:chExt cx="5473698" cy="5001989"/>
          </a:xfrm>
        </p:grpSpPr>
        <p:sp>
          <p:nvSpPr>
            <p:cNvPr id="4" name="椭圆 3"/>
            <p:cNvSpPr/>
            <p:nvPr/>
          </p:nvSpPr>
          <p:spPr>
            <a:xfrm>
              <a:off x="861360" y="1237452"/>
              <a:ext cx="5001989" cy="5001989"/>
            </a:xfrm>
            <a:prstGeom prst="ellipse">
              <a:avLst/>
            </a:prstGeom>
            <a:gradFill>
              <a:gsLst>
                <a:gs pos="20000">
                  <a:srgbClr val="389E9C"/>
                </a:gs>
                <a:gs pos="98148">
                  <a:srgbClr val="68CE9E"/>
                </a:gs>
                <a:gs pos="59000">
                  <a:srgbClr val="50B59D"/>
                </a:gs>
              </a:gsLst>
              <a:lin ang="8100000" scaled="0"/>
            </a:gradFill>
            <a:ln>
              <a:noFill/>
            </a:ln>
            <a:effectLst>
              <a:outerShdw blurRad="330200" dist="292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25505" y="3230614"/>
              <a:ext cx="5473698" cy="10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谢谢观看</a:t>
              </a:r>
              <a:endParaRPr lang="zh-CN" sz="4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411581" y="3310235"/>
            <a:ext cx="66979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dirty="0">
                <a:solidFill>
                  <a:srgbClr val="68CB9D"/>
                </a:solidFill>
                <a:latin typeface="汉仪旗黑-35S" panose="00020600040101010101" pitchFamily="18" charset="-122"/>
                <a:ea typeface="汉仪旗黑-35S" panose="00020600040101010101" pitchFamily="18" charset="-122"/>
                <a:sym typeface="微软雅黑" panose="020B0503020204020204" pitchFamily="34" charset="-122"/>
              </a:rPr>
              <a:t>Thanks For Watching</a:t>
            </a:r>
            <a:endParaRPr lang="zh-CN" altLang="en-US" sz="5400" b="1" dirty="0">
              <a:gradFill>
                <a:gsLst>
                  <a:gs pos="20000">
                    <a:srgbClr val="389E9C"/>
                  </a:gs>
                  <a:gs pos="98148">
                    <a:srgbClr val="68CE9E"/>
                  </a:gs>
                  <a:gs pos="59000">
                    <a:srgbClr val="50B59D"/>
                  </a:gs>
                </a:gsLst>
                <a:lin ang="27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10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11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12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13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14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15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16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17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18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19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2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20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21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22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23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24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25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26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27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28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29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3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30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31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32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33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34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35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36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37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38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39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4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40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41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42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43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44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45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46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47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48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49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5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50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51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52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53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54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55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56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57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58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59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6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60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61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62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63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64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65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66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67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68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69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7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70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71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72.xml><?xml version="1.0" encoding="utf-8"?>
<p:tagLst xmlns:p="http://schemas.openxmlformats.org/presentationml/2006/main">
  <p:tag name="KSO_WM_DIAGRAM_VIRTUALLY_FRAME" val="{&quot;height&quot;:394.2,&quot;left&quot;:-1.5,&quot;top&quot;:45.4,&quot;width&quot;:595.3}"/>
</p:tagLst>
</file>

<file path=ppt/tags/tag73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74.xml><?xml version="1.0" encoding="utf-8"?>
<p:tagLst xmlns:p="http://schemas.openxmlformats.org/presentationml/2006/main">
  <p:tag name="KSO_WM_DIAGRAM_VIRTUALLY_FRAME" val="{&quot;height&quot;:433,&quot;left&quot;:-1.5,&quot;top&quot;:45.4,&quot;width&quot;:595.3}"/>
</p:tagLst>
</file>

<file path=ppt/tags/tag75.xml><?xml version="1.0" encoding="utf-8"?>
<p:tagLst xmlns:p="http://schemas.openxmlformats.org/presentationml/2006/main">
  <p:tag name="commondata" val="eyJoZGlkIjoiODMyMzY4Njg4ZjdjNTYyODhhNTA1NGEwZGIxMTZkNzMifQ=="/>
</p:tagLst>
</file>

<file path=ppt/tags/tag8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ags/tag9.xml><?xml version="1.0" encoding="utf-8"?>
<p:tagLst xmlns:p="http://schemas.openxmlformats.org/presentationml/2006/main">
  <p:tag name="KSO_WM_DIAGRAM_VIRTUALLY_FRAME" val="{&quot;height&quot;:413.6,&quot;left&quot;:-1.5,&quot;top&quot;:45.4,&quot;width&quot;:595.3}"/>
</p:tagLst>
</file>

<file path=ppt/theme/theme1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WPS 演示</Application>
  <PresentationFormat>宽屏</PresentationFormat>
  <Paragraphs>100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宋体</vt:lpstr>
      <vt:lpstr>Wingdings</vt:lpstr>
      <vt:lpstr>汉仪旗黑-35S</vt:lpstr>
      <vt:lpstr>黑体</vt:lpstr>
      <vt:lpstr>Avenir</vt:lpstr>
      <vt:lpstr>微软雅黑</vt:lpstr>
      <vt:lpstr>微软雅黑 Light</vt:lpstr>
      <vt:lpstr>等线</vt:lpstr>
      <vt:lpstr>Impact</vt:lpstr>
      <vt:lpstr>Arial Black</vt:lpstr>
      <vt:lpstr>Segoe Print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会斌 叶</dc:creator>
  <cp:lastModifiedBy>微笑</cp:lastModifiedBy>
  <cp:revision>50</cp:revision>
  <dcterms:created xsi:type="dcterms:W3CDTF">2018-05-24T09:50:00Z</dcterms:created>
  <dcterms:modified xsi:type="dcterms:W3CDTF">2025-05-14T08:40:34Z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8E62654804B740C3BB5192A9B19E4C83_13</vt:lpwstr>
  </property>
</Properties>
</file>